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72" r:id="rId5"/>
    <p:sldId id="283" r:id="rId6"/>
    <p:sldId id="259" r:id="rId7"/>
    <p:sldId id="263" r:id="rId8"/>
    <p:sldId id="284" r:id="rId9"/>
    <p:sldId id="285" r:id="rId10"/>
    <p:sldId id="2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82" autoAdjust="0"/>
  </p:normalViewPr>
  <p:slideViewPr>
    <p:cSldViewPr snapToGrid="0">
      <p:cViewPr varScale="1">
        <p:scale>
          <a:sx n="108" d="100"/>
          <a:sy n="108" d="100"/>
        </p:scale>
        <p:origin x="714" y="96"/>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10/18/2023</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10/18/2023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343332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24287"/>
            <a:ext cx="9144000" cy="3385676"/>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543045"/>
            <a:ext cx="9144000" cy="836797"/>
          </a:xfrm>
        </p:spPr>
        <p:txBody>
          <a:bodyPr anchor="ctr" anchorCtr="0">
            <a:no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1120"/>
            <a:ext cx="10839862" cy="1309624"/>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3325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1976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206269"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8992774" y="3392424"/>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736848"/>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hasCustomPrompt="1"/>
          </p:nvPr>
        </p:nvSpPr>
        <p:spPr>
          <a:xfrm>
            <a:off x="63325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hasCustomPrompt="1"/>
          </p:nvPr>
        </p:nvSpPr>
        <p:spPr>
          <a:xfrm>
            <a:off x="341976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hasCustomPrompt="1"/>
          </p:nvPr>
        </p:nvSpPr>
        <p:spPr>
          <a:xfrm>
            <a:off x="6206269"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hasCustomPrompt="1"/>
          </p:nvPr>
        </p:nvSpPr>
        <p:spPr>
          <a:xfrm>
            <a:off x="8992774" y="6062472"/>
            <a:ext cx="2423160" cy="310896"/>
          </a:xfrm>
        </p:spPr>
        <p:txBody>
          <a:bodyPr anchor="ctr" anchorCtr="0">
            <a:noAutofit/>
          </a:bodyPr>
          <a:lstStyle>
            <a:lvl1pPr marL="0" indent="0" algn="ctr">
              <a:lnSpc>
                <a:spcPct val="100000"/>
              </a:lnSpc>
              <a:spcBef>
                <a:spcPts val="0"/>
              </a:spcBef>
              <a:buNone/>
              <a:defRPr sz="1400" b="1" cap="all" baseline="0">
                <a:latin typeface="+mn-lt"/>
              </a:defRPr>
            </a:lvl1pPr>
          </a:lstStyle>
          <a:p>
            <a:pPr lvl="0"/>
            <a:r>
              <a:rPr lang="en-US" dirty="0"/>
              <a:t>Click to add text</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406896"/>
            <a:ext cx="2423160" cy="310896"/>
          </a:xfrm>
        </p:spPr>
        <p:txBody>
          <a:bodyPr tIns="0" anchor="t">
            <a:normAutofit/>
          </a:bodyPr>
          <a:lstStyle>
            <a:lvl1pPr marL="0" indent="0" algn="ctr">
              <a:lnSpc>
                <a:spcPct val="100000"/>
              </a:lnSpc>
              <a:spcBef>
                <a:spcPts val="0"/>
              </a:spcBef>
              <a:buNone/>
              <a:defRPr sz="1400" cap="none" baseline="0"/>
            </a:lvl1pPr>
          </a:lstStyle>
          <a:p>
            <a:pPr lvl="0"/>
            <a:r>
              <a:rPr lang="en-US" dirty="0"/>
              <a:t>Click to add text</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3DDF3E-0168-D279-9178-80FF8D10959C}"/>
              </a:ext>
              <a:ext uri="{C183D7F6-B498-43B3-948B-1728B52AA6E4}">
                <adec:decorative xmlns:adec="http://schemas.microsoft.com/office/drawing/2017/decorative" val="1"/>
              </a:ext>
            </a:extLst>
          </p:cNvPr>
          <p:cNvGrpSpPr/>
          <p:nvPr userDrawn="1"/>
        </p:nvGrpSpPr>
        <p:grpSpPr>
          <a:xfrm>
            <a:off x="2793467" y="1387752"/>
            <a:ext cx="6869968" cy="4650100"/>
            <a:chOff x="2793467" y="1387752"/>
            <a:chExt cx="6869968" cy="465010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85474"/>
            <a:ext cx="7567360" cy="1295270"/>
          </a:xfrm>
        </p:spPr>
        <p:txBody>
          <a:bodyPr anchor="b" anchorCtr="0"/>
          <a:lstStyle>
            <a:lvl1pPr>
              <a:defRPr sz="4800"/>
            </a:lvl1pPr>
          </a:lstStyle>
          <a:p>
            <a:r>
              <a:rPr lang="en-US" dirty="0"/>
              <a:t>click to add title</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hasCustomPrompt="1"/>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vl2pPr>
          </a:lstStyle>
          <a:p>
            <a:pPr lvl="0"/>
            <a:r>
              <a:rPr lang="en-US" dirty="0"/>
              <a:t>Click to add text</a:t>
            </a:r>
          </a:p>
          <a:p>
            <a:pPr lvl="1"/>
            <a:r>
              <a:rPr lang="en-US" dirty="0"/>
              <a:t>second level</a:t>
            </a: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hasCustomPrompt="1"/>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hasCustomPrompt="1"/>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hasCustomPrompt="1"/>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text</a:t>
            </a:r>
          </a:p>
          <a:p>
            <a:pPr lvl="1"/>
            <a:r>
              <a:rPr lang="en-US" dirty="0"/>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hasCustomPrompt="1"/>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rmAutofit/>
          </a:bodyPr>
          <a:lstStyle>
            <a:lvl1pPr marL="0" indent="0" algn="ctr">
              <a:lnSpc>
                <a:spcPct val="100000"/>
              </a:lnSpc>
              <a:spcBef>
                <a:spcPts val="0"/>
              </a:spcBef>
              <a:buNone/>
              <a:defRPr sz="2000" b="1" cap="all" baseline="0">
                <a:latin typeface="+mn-lt"/>
              </a:defRPr>
            </a:lvl1pPr>
            <a:lvl2pPr marL="0" indent="0" algn="ctr">
              <a:lnSpc>
                <a:spcPct val="100000"/>
              </a:lnSpc>
              <a:spcBef>
                <a:spcPts val="0"/>
              </a:spcBef>
              <a:buNone/>
              <a:defRPr sz="1800">
                <a:latin typeface="+mn-lt"/>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FB3FE0-6224-1CB0-11C2-00DCD2B704ED}"/>
              </a:ext>
              <a:ext uri="{C183D7F6-B498-43B3-948B-1728B52AA6E4}">
                <adec:decorative xmlns:adec="http://schemas.microsoft.com/office/drawing/2017/decorative" val="1"/>
              </a:ext>
            </a:extLst>
          </p:cNvPr>
          <p:cNvGrpSpPr/>
          <p:nvPr userDrawn="1"/>
        </p:nvGrpSpPr>
        <p:grpSpPr>
          <a:xfrm>
            <a:off x="0" y="0"/>
            <a:ext cx="12192001" cy="6858000"/>
            <a:chOff x="0" y="0"/>
            <a:chExt cx="12192001" cy="685800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82296"/>
            <a:ext cx="10515600"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91109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35000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576072" y="3557016"/>
            <a:ext cx="7242048" cy="402336"/>
          </a:xfrm>
        </p:spPr>
        <p:txBody>
          <a:bodyPr anchor="ctr" anchorCtr="0">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576072" y="3995928"/>
            <a:ext cx="724204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D6E0E53F-80E4-D83A-8BC2-C22ED75540F5}"/>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EF79F-3A35-33CE-5528-14C9E80BDD76}"/>
              </a:ext>
              <a:ext uri="{C183D7F6-B498-43B3-948B-1728B52AA6E4}">
                <adec:decorative xmlns:adec="http://schemas.microsoft.com/office/drawing/2017/decorative" val="1"/>
              </a:ext>
            </a:extLst>
          </p:cNvPr>
          <p:cNvGrpSpPr/>
          <p:nvPr userDrawn="1"/>
        </p:nvGrpSpPr>
        <p:grpSpPr>
          <a:xfrm>
            <a:off x="0" y="-1"/>
            <a:ext cx="12192000" cy="6858001"/>
            <a:chOff x="0" y="-1"/>
            <a:chExt cx="12192000" cy="6858001"/>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82296"/>
            <a:ext cx="11228832" cy="1298448"/>
          </a:xfrm>
        </p:spPr>
        <p:txBody>
          <a:bodyPr anchor="b" anchorCtr="0"/>
          <a:lstStyle>
            <a:lvl1pPr>
              <a:defRPr sz="4800">
                <a:solidFill>
                  <a:schemeClr val="accent1"/>
                </a:solidFill>
              </a:defRPr>
            </a:lvl1pPr>
          </a:lstStyle>
          <a:p>
            <a:r>
              <a:rPr lang="en-US" dirty="0"/>
              <a:t>click to add title</a:t>
            </a: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hasCustomPrompt="1"/>
          </p:nvPr>
        </p:nvSpPr>
        <p:spPr>
          <a:xfrm>
            <a:off x="57607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hasCustomPrompt="1"/>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hasCustomPrompt="1"/>
          </p:nvPr>
        </p:nvSpPr>
        <p:spPr>
          <a:xfrm>
            <a:off x="4782312"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hasCustomPrompt="1"/>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hasCustomPrompt="1"/>
          </p:nvPr>
        </p:nvSpPr>
        <p:spPr>
          <a:xfrm>
            <a:off x="8860536" y="1808480"/>
            <a:ext cx="2944368" cy="683958"/>
          </a:xfrm>
        </p:spPr>
        <p:txBody>
          <a:bodyPr anchor="ctr">
            <a:noAutofit/>
          </a:bodyPr>
          <a:lstStyle>
            <a:lvl1pPr marL="0" indent="0">
              <a:buNone/>
              <a:defRPr sz="2000" b="1"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hasCustomPrompt="1"/>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a:extLst>
              <a:ext uri="{FF2B5EF4-FFF2-40B4-BE49-F238E27FC236}">
                <a16:creationId xmlns:a16="http://schemas.microsoft.com/office/drawing/2014/main" id="{E90718B6-F0C0-E7EE-D41F-B5CE6A11D721}"/>
              </a:ext>
              <a:ext uri="{C183D7F6-B498-43B3-948B-1728B52AA6E4}">
                <adec:decorative xmlns:adec="http://schemas.microsoft.com/office/drawing/2017/decorative" val="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0F07C0DD-8FC1-84F8-B5CD-FC1EC0E70F56}"/>
              </a:ext>
            </a:extLst>
          </p:cNvPr>
          <p:cNvSpPr/>
          <p:nvPr userDrawn="1"/>
        </p:nvSpPr>
        <p:spPr>
          <a:xfrm>
            <a:off x="9408038" y="4230237"/>
            <a:ext cx="2797330" cy="1932290"/>
          </a:xfrm>
          <a:custGeom>
            <a:avLst/>
            <a:gdLst>
              <a:gd name="connsiteX0" fmla="*/ 0 w 4399808"/>
              <a:gd name="connsiteY0" fmla="*/ 1017115 h 2034229"/>
              <a:gd name="connsiteX1" fmla="*/ 2199904 w 4399808"/>
              <a:gd name="connsiteY1" fmla="*/ 0 h 2034229"/>
              <a:gd name="connsiteX2" fmla="*/ 4399808 w 4399808"/>
              <a:gd name="connsiteY2" fmla="*/ 1017115 h 2034229"/>
              <a:gd name="connsiteX3" fmla="*/ 2199904 w 4399808"/>
              <a:gd name="connsiteY3" fmla="*/ 2034230 h 2034229"/>
              <a:gd name="connsiteX4" fmla="*/ 0 w 4399808"/>
              <a:gd name="connsiteY4" fmla="*/ 1017115 h 2034229"/>
              <a:gd name="connsiteX0" fmla="*/ 0 w 2885704"/>
              <a:gd name="connsiteY0" fmla="*/ 1019585 h 2038250"/>
              <a:gd name="connsiteX1" fmla="*/ 2199904 w 2885704"/>
              <a:gd name="connsiteY1" fmla="*/ 2470 h 2038250"/>
              <a:gd name="connsiteX2" fmla="*/ 2885704 w 2885704"/>
              <a:gd name="connsiteY2" fmla="*/ 823642 h 2038250"/>
              <a:gd name="connsiteX3" fmla="*/ 2199904 w 2885704"/>
              <a:gd name="connsiteY3" fmla="*/ 2036700 h 2038250"/>
              <a:gd name="connsiteX4" fmla="*/ 0 w 2885704"/>
              <a:gd name="connsiteY4" fmla="*/ 1019585 h 2038250"/>
              <a:gd name="connsiteX0" fmla="*/ 4992 w 3097878"/>
              <a:gd name="connsiteY0" fmla="*/ 1019585 h 1948844"/>
              <a:gd name="connsiteX1" fmla="*/ 2204896 w 3097878"/>
              <a:gd name="connsiteY1" fmla="*/ 2470 h 1948844"/>
              <a:gd name="connsiteX2" fmla="*/ 2890696 w 3097878"/>
              <a:gd name="connsiteY2" fmla="*/ 823642 h 1948844"/>
              <a:gd name="connsiteX3" fmla="*/ 2881789 w 3097878"/>
              <a:gd name="connsiteY3" fmla="*/ 1947635 h 1948844"/>
              <a:gd name="connsiteX4" fmla="*/ 4992 w 3097878"/>
              <a:gd name="connsiteY4" fmla="*/ 1019585 h 1948844"/>
              <a:gd name="connsiteX0" fmla="*/ 3 w 3092889"/>
              <a:gd name="connsiteY0" fmla="*/ 676472 h 1605631"/>
              <a:gd name="connsiteX1" fmla="*/ 2858987 w 3092889"/>
              <a:gd name="connsiteY1" fmla="*/ 21555 h 1605631"/>
              <a:gd name="connsiteX2" fmla="*/ 2885707 w 3092889"/>
              <a:gd name="connsiteY2" fmla="*/ 480529 h 1605631"/>
              <a:gd name="connsiteX3" fmla="*/ 2876800 w 3092889"/>
              <a:gd name="connsiteY3" fmla="*/ 1604522 h 1605631"/>
              <a:gd name="connsiteX4" fmla="*/ 3 w 3092889"/>
              <a:gd name="connsiteY4" fmla="*/ 676472 h 1605631"/>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4 w 2531677"/>
              <a:gd name="connsiteY0" fmla="*/ 1332889 h 1694136"/>
              <a:gd name="connsiteX1" fmla="*/ 2336474 w 2531677"/>
              <a:gd name="connsiteY1" fmla="*/ 66393 h 1694136"/>
              <a:gd name="connsiteX2" fmla="*/ 2363194 w 2531677"/>
              <a:gd name="connsiteY2" fmla="*/ 525367 h 1694136"/>
              <a:gd name="connsiteX3" fmla="*/ 2354287 w 2531677"/>
              <a:gd name="connsiteY3" fmla="*/ 1649360 h 1694136"/>
              <a:gd name="connsiteX4" fmla="*/ 4 w 2531677"/>
              <a:gd name="connsiteY4" fmla="*/ 1332889 h 1694136"/>
              <a:gd name="connsiteX0" fmla="*/ 174972 w 2706645"/>
              <a:gd name="connsiteY0" fmla="*/ 1332889 h 1743948"/>
              <a:gd name="connsiteX1" fmla="*/ 2511442 w 2706645"/>
              <a:gd name="connsiteY1" fmla="*/ 66393 h 1743948"/>
              <a:gd name="connsiteX2" fmla="*/ 2538162 w 2706645"/>
              <a:gd name="connsiteY2" fmla="*/ 525367 h 1743948"/>
              <a:gd name="connsiteX3" fmla="*/ 2529255 w 2706645"/>
              <a:gd name="connsiteY3" fmla="*/ 1649360 h 1743948"/>
              <a:gd name="connsiteX4" fmla="*/ 174972 w 2706645"/>
              <a:gd name="connsiteY4" fmla="*/ 1332889 h 1743948"/>
              <a:gd name="connsiteX0" fmla="*/ 115397 w 2647070"/>
              <a:gd name="connsiteY0" fmla="*/ 1211591 h 1569451"/>
              <a:gd name="connsiteX1" fmla="*/ 581503 w 2647070"/>
              <a:gd name="connsiteY1" fmla="*/ 123225 h 1569451"/>
              <a:gd name="connsiteX2" fmla="*/ 2478587 w 2647070"/>
              <a:gd name="connsiteY2" fmla="*/ 404069 h 1569451"/>
              <a:gd name="connsiteX3" fmla="*/ 2469680 w 2647070"/>
              <a:gd name="connsiteY3" fmla="*/ 1528062 h 1569451"/>
              <a:gd name="connsiteX4" fmla="*/ 115397 w 2647070"/>
              <a:gd name="connsiteY4" fmla="*/ 1211591 h 1569451"/>
              <a:gd name="connsiteX0" fmla="*/ 115251 w 2644918"/>
              <a:gd name="connsiteY0" fmla="*/ 1497030 h 1884328"/>
              <a:gd name="connsiteX1" fmla="*/ 581357 w 2644918"/>
              <a:gd name="connsiteY1" fmla="*/ 408664 h 1884328"/>
              <a:gd name="connsiteX2" fmla="*/ 2472503 w 2644918"/>
              <a:gd name="connsiteY2" fmla="*/ 256059 h 1884328"/>
              <a:gd name="connsiteX3" fmla="*/ 2469534 w 2644918"/>
              <a:gd name="connsiteY3" fmla="*/ 1813501 h 1884328"/>
              <a:gd name="connsiteX4" fmla="*/ 115251 w 2644918"/>
              <a:gd name="connsiteY4" fmla="*/ 1497030 h 1884328"/>
              <a:gd name="connsiteX0" fmla="*/ 115251 w 2472503"/>
              <a:gd name="connsiteY0" fmla="*/ 1497030 h 1814349"/>
              <a:gd name="connsiteX1" fmla="*/ 581357 w 2472503"/>
              <a:gd name="connsiteY1" fmla="*/ 408664 h 1814349"/>
              <a:gd name="connsiteX2" fmla="*/ 2472503 w 2472503"/>
              <a:gd name="connsiteY2" fmla="*/ 256059 h 1814349"/>
              <a:gd name="connsiteX3" fmla="*/ 2469534 w 2472503"/>
              <a:gd name="connsiteY3" fmla="*/ 1813501 h 1814349"/>
              <a:gd name="connsiteX4" fmla="*/ 115251 w 2472503"/>
              <a:gd name="connsiteY4" fmla="*/ 1497030 h 1814349"/>
              <a:gd name="connsiteX0" fmla="*/ 115251 w 2472503"/>
              <a:gd name="connsiteY0" fmla="*/ 1497030 h 1796669"/>
              <a:gd name="connsiteX1" fmla="*/ 581357 w 2472503"/>
              <a:gd name="connsiteY1" fmla="*/ 408664 h 1796669"/>
              <a:gd name="connsiteX2" fmla="*/ 2472503 w 2472503"/>
              <a:gd name="connsiteY2" fmla="*/ 256059 h 1796669"/>
              <a:gd name="connsiteX3" fmla="*/ 2469534 w 2472503"/>
              <a:gd name="connsiteY3" fmla="*/ 1795688 h 1796669"/>
              <a:gd name="connsiteX4" fmla="*/ 115251 w 2472503"/>
              <a:gd name="connsiteY4" fmla="*/ 1497030 h 1796669"/>
              <a:gd name="connsiteX0" fmla="*/ 505302 w 2862554"/>
              <a:gd name="connsiteY0" fmla="*/ 1497030 h 1909410"/>
              <a:gd name="connsiteX1" fmla="*/ 971408 w 2862554"/>
              <a:gd name="connsiteY1" fmla="*/ 408664 h 1909410"/>
              <a:gd name="connsiteX2" fmla="*/ 2862554 w 2862554"/>
              <a:gd name="connsiteY2" fmla="*/ 256059 h 1909410"/>
              <a:gd name="connsiteX3" fmla="*/ 2859585 w 2862554"/>
              <a:gd name="connsiteY3" fmla="*/ 1795688 h 1909410"/>
              <a:gd name="connsiteX4" fmla="*/ 505302 w 2862554"/>
              <a:gd name="connsiteY4" fmla="*/ 1497030 h 1909410"/>
              <a:gd name="connsiteX0" fmla="*/ 112727 w 2469979"/>
              <a:gd name="connsiteY0" fmla="*/ 1497030 h 1845600"/>
              <a:gd name="connsiteX1" fmla="*/ 578833 w 2469979"/>
              <a:gd name="connsiteY1" fmla="*/ 408664 h 1845600"/>
              <a:gd name="connsiteX2" fmla="*/ 2469979 w 2469979"/>
              <a:gd name="connsiteY2" fmla="*/ 256059 h 1845600"/>
              <a:gd name="connsiteX3" fmla="*/ 2467010 w 2469979"/>
              <a:gd name="connsiteY3" fmla="*/ 1795688 h 1845600"/>
              <a:gd name="connsiteX4" fmla="*/ 112727 w 2469979"/>
              <a:gd name="connsiteY4" fmla="*/ 1497030 h 1845600"/>
              <a:gd name="connsiteX0" fmla="*/ 486926 w 2844178"/>
              <a:gd name="connsiteY0" fmla="*/ 1497030 h 1897794"/>
              <a:gd name="connsiteX1" fmla="*/ 953032 w 2844178"/>
              <a:gd name="connsiteY1" fmla="*/ 408664 h 1897794"/>
              <a:gd name="connsiteX2" fmla="*/ 2844178 w 2844178"/>
              <a:gd name="connsiteY2" fmla="*/ 256059 h 1897794"/>
              <a:gd name="connsiteX3" fmla="*/ 2841209 w 2844178"/>
              <a:gd name="connsiteY3" fmla="*/ 1795688 h 1897794"/>
              <a:gd name="connsiteX4" fmla="*/ 486926 w 2844178"/>
              <a:gd name="connsiteY4" fmla="*/ 1497030 h 1897794"/>
              <a:gd name="connsiteX0" fmla="*/ 205911 w 2563163"/>
              <a:gd name="connsiteY0" fmla="*/ 1522305 h 1822117"/>
              <a:gd name="connsiteX1" fmla="*/ 387009 w 2563163"/>
              <a:gd name="connsiteY1" fmla="*/ 344874 h 1822117"/>
              <a:gd name="connsiteX2" fmla="*/ 2563163 w 2563163"/>
              <a:gd name="connsiteY2" fmla="*/ 281334 h 1822117"/>
              <a:gd name="connsiteX3" fmla="*/ 2560194 w 2563163"/>
              <a:gd name="connsiteY3" fmla="*/ 1820963 h 1822117"/>
              <a:gd name="connsiteX4" fmla="*/ 205911 w 2563163"/>
              <a:gd name="connsiteY4" fmla="*/ 1522305 h 1822117"/>
              <a:gd name="connsiteX0" fmla="*/ 283843 w 2590297"/>
              <a:gd name="connsiteY0" fmla="*/ 1664829 h 1941870"/>
              <a:gd name="connsiteX1" fmla="*/ 257122 w 2590297"/>
              <a:gd name="connsiteY1" fmla="*/ 350832 h 1941870"/>
              <a:gd name="connsiteX2" fmla="*/ 2433276 w 2590297"/>
              <a:gd name="connsiteY2" fmla="*/ 287292 h 1941870"/>
              <a:gd name="connsiteX3" fmla="*/ 2430307 w 2590297"/>
              <a:gd name="connsiteY3" fmla="*/ 1826921 h 1941870"/>
              <a:gd name="connsiteX4" fmla="*/ 283843 w 2590297"/>
              <a:gd name="connsiteY4" fmla="*/ 1664829 h 1941870"/>
              <a:gd name="connsiteX0" fmla="*/ 299118 w 2605572"/>
              <a:gd name="connsiteY0" fmla="*/ 1664829 h 1894053"/>
              <a:gd name="connsiteX1" fmla="*/ 272397 w 2605572"/>
              <a:gd name="connsiteY1" fmla="*/ 350832 h 1894053"/>
              <a:gd name="connsiteX2" fmla="*/ 2448551 w 2605572"/>
              <a:gd name="connsiteY2" fmla="*/ 287292 h 1894053"/>
              <a:gd name="connsiteX3" fmla="*/ 2445582 w 2605572"/>
              <a:gd name="connsiteY3" fmla="*/ 1826921 h 1894053"/>
              <a:gd name="connsiteX4" fmla="*/ 299118 w 2605572"/>
              <a:gd name="connsiteY4" fmla="*/ 1664829 h 1894053"/>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596786"/>
              <a:gd name="connsiteY0" fmla="*/ 1664829 h 1943305"/>
              <a:gd name="connsiteX1" fmla="*/ 263611 w 2596786"/>
              <a:gd name="connsiteY1" fmla="*/ 350832 h 1943305"/>
              <a:gd name="connsiteX2" fmla="*/ 2439765 w 2596786"/>
              <a:gd name="connsiteY2" fmla="*/ 287292 h 1943305"/>
              <a:gd name="connsiteX3" fmla="*/ 2436796 w 2596786"/>
              <a:gd name="connsiteY3" fmla="*/ 1826921 h 1943305"/>
              <a:gd name="connsiteX4" fmla="*/ 290332 w 2596786"/>
              <a:gd name="connsiteY4" fmla="*/ 1664829 h 1943305"/>
              <a:gd name="connsiteX0" fmla="*/ 290332 w 2443830"/>
              <a:gd name="connsiteY0" fmla="*/ 1664829 h 1846723"/>
              <a:gd name="connsiteX1" fmla="*/ 263611 w 2443830"/>
              <a:gd name="connsiteY1" fmla="*/ 350832 h 1846723"/>
              <a:gd name="connsiteX2" fmla="*/ 2439765 w 2443830"/>
              <a:gd name="connsiteY2" fmla="*/ 287292 h 1846723"/>
              <a:gd name="connsiteX3" fmla="*/ 2436796 w 2443830"/>
              <a:gd name="connsiteY3" fmla="*/ 1826921 h 1846723"/>
              <a:gd name="connsiteX4" fmla="*/ 290332 w 2443830"/>
              <a:gd name="connsiteY4" fmla="*/ 1664829 h 1846723"/>
              <a:gd name="connsiteX0" fmla="*/ 643832 w 2797330"/>
              <a:gd name="connsiteY0" fmla="*/ 1664829 h 1932290"/>
              <a:gd name="connsiteX1" fmla="*/ 617111 w 2797330"/>
              <a:gd name="connsiteY1" fmla="*/ 350832 h 1932290"/>
              <a:gd name="connsiteX2" fmla="*/ 2793265 w 2797330"/>
              <a:gd name="connsiteY2" fmla="*/ 287292 h 1932290"/>
              <a:gd name="connsiteX3" fmla="*/ 2790296 w 2797330"/>
              <a:gd name="connsiteY3" fmla="*/ 1826921 h 1932290"/>
              <a:gd name="connsiteX4" fmla="*/ 643832 w 2797330"/>
              <a:gd name="connsiteY4" fmla="*/ 1664829 h 1932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7330" h="1932290">
                <a:moveTo>
                  <a:pt x="643832" y="1664829"/>
                </a:moveTo>
                <a:cubicBezTo>
                  <a:pt x="-585264" y="1187245"/>
                  <a:pt x="258872" y="580421"/>
                  <a:pt x="617111" y="350832"/>
                </a:cubicBezTo>
                <a:cubicBezTo>
                  <a:pt x="975350" y="121243"/>
                  <a:pt x="2793265" y="-274445"/>
                  <a:pt x="2793265" y="287292"/>
                </a:cubicBezTo>
                <a:cubicBezTo>
                  <a:pt x="2793265" y="279013"/>
                  <a:pt x="2804151" y="1817025"/>
                  <a:pt x="2790296" y="1826921"/>
                </a:cubicBezTo>
                <a:cubicBezTo>
                  <a:pt x="2776441" y="1836817"/>
                  <a:pt x="1872928" y="2142413"/>
                  <a:pt x="643832" y="1664829"/>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430A716-DF40-A710-4FC7-CCCA4BD957F8}"/>
              </a:ext>
              <a:ext uri="{C183D7F6-B498-43B3-948B-1728B52AA6E4}">
                <adec:decorative xmlns:adec="http://schemas.microsoft.com/office/drawing/2017/decorative" val="1"/>
              </a:ext>
            </a:extLst>
          </p:cNvPr>
          <p:cNvSpPr/>
          <p:nvPr userDrawn="1"/>
        </p:nvSpPr>
        <p:spPr>
          <a:xfrm>
            <a:off x="7885215" y="0"/>
            <a:ext cx="4306783" cy="4405746"/>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8" name="Freeform: Shape 47">
            <a:extLst>
              <a:ext uri="{FF2B5EF4-FFF2-40B4-BE49-F238E27FC236}">
                <a16:creationId xmlns:a16="http://schemas.microsoft.com/office/drawing/2014/main" id="{EACA9FF1-6A56-9028-20F7-293A5DAC2547}"/>
              </a:ext>
              <a:ext uri="{C183D7F6-B498-43B3-948B-1728B52AA6E4}">
                <adec:decorative xmlns:adec="http://schemas.microsoft.com/office/drawing/2017/decorative" val="1"/>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7242049"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b">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EEABB6C-81E2-E370-567A-989FC477477D}"/>
              </a:ext>
              <a:ext uri="{C183D7F6-B498-43B3-948B-1728B52AA6E4}">
                <adec:decorative xmlns:adec="http://schemas.microsoft.com/office/drawing/2017/decorative" val="1"/>
              </a:ext>
            </a:extLst>
          </p:cNvPr>
          <p:cNvGrpSpPr/>
          <p:nvPr userDrawn="1"/>
        </p:nvGrpSpPr>
        <p:grpSpPr>
          <a:xfrm>
            <a:off x="0" y="-1"/>
            <a:ext cx="12209146" cy="6858001"/>
            <a:chOff x="0" y="-1"/>
            <a:chExt cx="12209146" cy="6858001"/>
          </a:xfrm>
        </p:grpSpPr>
        <p:sp>
          <p:nvSpPr>
            <p:cNvPr id="10" name="Freeform: Shape 9">
              <a:extLst>
                <a:ext uri="{FF2B5EF4-FFF2-40B4-BE49-F238E27FC236}">
                  <a16:creationId xmlns:a16="http://schemas.microsoft.com/office/drawing/2014/main" id="{4BC3B985-E244-9B94-5C9B-8ED7DCD699F7}"/>
                </a:ext>
                <a:ext uri="{C183D7F6-B498-43B3-948B-1728B52AA6E4}">
                  <adec:decorative xmlns:adec="http://schemas.microsoft.com/office/drawing/2017/decorative" val="1"/>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417443"/>
            <a:ext cx="9144000" cy="3140589"/>
          </a:xfrm>
        </p:spPr>
        <p:txBody>
          <a:bodyPr anchor="b"/>
          <a:lstStyle>
            <a:lvl1pPr algn="ctr">
              <a:defRPr sz="6000"/>
            </a:lvl1pPr>
          </a:lstStyle>
          <a:p>
            <a:r>
              <a:rPr lang="en-US" dirty="0"/>
              <a:t>click to add title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hasCustomPrompt="1"/>
          </p:nvPr>
        </p:nvSpPr>
        <p:spPr>
          <a:xfrm>
            <a:off x="1524000" y="3602037"/>
            <a:ext cx="9144000" cy="2297317"/>
          </a:xfrm>
        </p:spPr>
        <p:txBody>
          <a:bodyPr anchor="t" anchorCtr="0">
            <a:normAutofit/>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0" y="82296"/>
            <a:ext cx="11087609" cy="1298448"/>
          </a:xfrm>
        </p:spPr>
        <p:txBody>
          <a:bodyPr anchor="b"/>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65D2FAB7-6DDF-86AA-6FF5-4EBD6234F258}"/>
              </a:ext>
            </a:extLst>
          </p:cNvPr>
          <p:cNvSpPr>
            <a:spLocks noGrp="1"/>
          </p:cNvSpPr>
          <p:nvPr>
            <p:ph sz="half" idx="1" hasCustomPrompt="1"/>
          </p:nvPr>
        </p:nvSpPr>
        <p:spPr>
          <a:xfrm>
            <a:off x="838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hasCustomPrompt="1"/>
          </p:nvPr>
        </p:nvSpPr>
        <p:spPr>
          <a:xfrm>
            <a:off x="6172200" y="1825625"/>
            <a:ext cx="5181600" cy="4351338"/>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A23ACD-D6D7-BA38-DC7E-CE581CEEC62F}"/>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82296"/>
            <a:ext cx="11003016" cy="1298448"/>
          </a:xfrm>
        </p:spPr>
        <p:txBody>
          <a:bodyPr anchor="b"/>
          <a:lstStyle>
            <a:lvl1pPr>
              <a:defRPr sz="4800"/>
            </a:lvl1pPr>
          </a:lstStyle>
          <a:p>
            <a:r>
              <a:rPr lang="en-US" dirty="0"/>
              <a:t>click to add title</a:t>
            </a: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12842E-B8F6-A7A6-1FF4-3B44F619D180}"/>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238539"/>
            <a:ext cx="3932237" cy="1818861"/>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hasCustomPrompt="1"/>
          </p:nvPr>
        </p:nvSpPr>
        <p:spPr>
          <a:xfrm>
            <a:off x="5183188" y="987425"/>
            <a:ext cx="6172200" cy="4873625"/>
          </a:xfrm>
        </p:spPr>
        <p:txBody>
          <a:bodyPr/>
          <a:lstStyle>
            <a:lvl1pPr marL="228600" indent="-228600">
              <a:buFont typeface="Courier New" panose="02070309020205020404" pitchFamily="49" charset="0"/>
              <a:buChar char="o"/>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 uri="{C183D7F6-B498-43B3-948B-1728B52AA6E4}">
                <adec:decorative xmlns:adec="http://schemas.microsoft.com/office/drawing/2017/decorative" val="1"/>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1170432"/>
            <a:ext cx="6229530" cy="2442780"/>
          </a:xfrm>
        </p:spPr>
        <p:txBody>
          <a:bodyPr anchor="b" anchorCtr="0"/>
          <a:lstStyle>
            <a:lvl1pPr algn="ctr">
              <a:defRPr>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82296"/>
            <a:ext cx="6502620" cy="1298448"/>
          </a:xfrm>
        </p:spPr>
        <p:txBody>
          <a:bodyPr anchor="b"/>
          <a:lstStyle>
            <a:lvl1pPr>
              <a:defRPr sz="4800"/>
            </a:lvl1pPr>
          </a:lstStyle>
          <a:p>
            <a:r>
              <a:rPr lang="en-US" dirty="0"/>
              <a:t>click to add title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hasCustomPrompt="1"/>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82EFE5-7A60-2728-921A-D2048AD6BF65}"/>
              </a:ext>
              <a:ext uri="{C183D7F6-B498-43B3-948B-1728B52AA6E4}">
                <adec:decorative xmlns:adec="http://schemas.microsoft.com/office/drawing/2017/decorative" val="1"/>
              </a:ext>
            </a:extLst>
          </p:cNvPr>
          <p:cNvGrpSpPr/>
          <p:nvPr userDrawn="1"/>
        </p:nvGrpSpPr>
        <p:grpSpPr>
          <a:xfrm>
            <a:off x="1" y="0"/>
            <a:ext cx="12207710" cy="6919556"/>
            <a:chOff x="1" y="0"/>
            <a:chExt cx="12207710" cy="6919556"/>
          </a:xfrm>
        </p:grpSpPr>
        <p:sp>
          <p:nvSpPr>
            <p:cNvPr id="25" name="Freeform: Shape 24">
              <a:extLst>
                <a:ext uri="{FF2B5EF4-FFF2-40B4-BE49-F238E27FC236}">
                  <a16:creationId xmlns:a16="http://schemas.microsoft.com/office/drawing/2014/main" id="{D6B97A1A-D605-738D-8C08-D97B3BBB5274}"/>
                </a:ext>
                <a:ext uri="{C183D7F6-B498-43B3-948B-1728B52AA6E4}">
                  <adec:decorative xmlns:adec="http://schemas.microsoft.com/office/drawing/2017/decorative" val="1"/>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1CC49F1D-4E95-A334-0DE1-5115637E40AF}"/>
                </a:ext>
                <a:ext uri="{C183D7F6-B498-43B3-948B-1728B52AA6E4}">
                  <adec:decorative xmlns:adec="http://schemas.microsoft.com/office/drawing/2017/decorative" val="1"/>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 uri="{C183D7F6-B498-43B3-948B-1728B52AA6E4}">
                  <adec:decorative xmlns:adec="http://schemas.microsoft.com/office/drawing/2017/decorative" val="1"/>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606288"/>
            <a:ext cx="4840641" cy="4245748"/>
          </a:xfrm>
        </p:spPr>
        <p:txBody>
          <a:bodyPr anchor="b"/>
          <a:lstStyle>
            <a:lvl1pPr>
              <a:defRPr sz="6000">
                <a:solidFill>
                  <a:schemeClr val="accent1"/>
                </a:solidFill>
              </a:defRPr>
            </a:lvl1pPr>
          </a:lstStyle>
          <a:p>
            <a:r>
              <a:rPr lang="en-US" dirty="0"/>
              <a:t>click to add title</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CD1569-0FEF-7BD8-DDC5-D396CE462BB6}"/>
              </a:ext>
              <a:ext uri="{C183D7F6-B498-43B3-948B-1728B52AA6E4}">
                <adec:decorative xmlns:adec="http://schemas.microsoft.com/office/drawing/2017/decorative" val="1"/>
              </a:ext>
            </a:extLst>
          </p:cNvPr>
          <p:cNvGrpSpPr/>
          <p:nvPr userDrawn="1"/>
        </p:nvGrpSpPr>
        <p:grpSpPr>
          <a:xfrm>
            <a:off x="8645826" y="0"/>
            <a:ext cx="3555532" cy="6867024"/>
            <a:chOff x="8645826" y="0"/>
            <a:chExt cx="3555532" cy="6867024"/>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576072" y="1901952"/>
            <a:ext cx="9363456"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4C0A7B5-B10E-CDE4-EF4B-932E54D4CA66}"/>
              </a:ext>
              <a:ext uri="{C183D7F6-B498-43B3-948B-1728B52AA6E4}">
                <adec:decorative xmlns:adec="http://schemas.microsoft.com/office/drawing/2017/decorative" val="1"/>
              </a:ext>
            </a:extLst>
          </p:cNvPr>
          <p:cNvGrpSpPr/>
          <p:nvPr userDrawn="1"/>
        </p:nvGrpSpPr>
        <p:grpSpPr>
          <a:xfrm>
            <a:off x="4600810" y="-30589"/>
            <a:ext cx="7591189" cy="6915258"/>
            <a:chOff x="4600810" y="-30589"/>
            <a:chExt cx="7591189" cy="6915258"/>
          </a:xfrm>
        </p:grpSpPr>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82296"/>
            <a:ext cx="9363456" cy="1298448"/>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597981"/>
            <a:ext cx="9363456" cy="4181027"/>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38590B-52FF-3291-0CB9-7055B62D6C6F}"/>
              </a:ext>
              <a:ext uri="{C183D7F6-B498-43B3-948B-1728B52AA6E4}">
                <adec:decorative xmlns:adec="http://schemas.microsoft.com/office/drawing/2017/decorative" val="1"/>
              </a:ext>
            </a:extLst>
          </p:cNvPr>
          <p:cNvGrpSpPr/>
          <p:nvPr userDrawn="1"/>
        </p:nvGrpSpPr>
        <p:grpSpPr>
          <a:xfrm>
            <a:off x="0" y="0"/>
            <a:ext cx="12192001" cy="6800412"/>
            <a:chOff x="0" y="0"/>
            <a:chExt cx="12192001" cy="6800412"/>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57588"/>
            <a:ext cx="10515600" cy="1323156"/>
          </a:xfrm>
        </p:spPr>
        <p:txBody>
          <a:bodyPr anchor="b" anchorCtr="0"/>
          <a:lstStyle>
            <a:lvl1pPr>
              <a:defRPr sz="4800"/>
            </a:lvl1pPr>
          </a:lstStyle>
          <a:p>
            <a:r>
              <a:rPr lang="en-US" dirty="0"/>
              <a:t>click to add title</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hasCustomPrompt="1"/>
          </p:nvPr>
        </p:nvSpPr>
        <p:spPr>
          <a:xfrm>
            <a:off x="576072" y="1901952"/>
            <a:ext cx="10515600" cy="3877056"/>
          </a:xfrm>
        </p:spPr>
        <p:txBody>
          <a:bodyPr/>
          <a:lstStyle>
            <a:lvl1pPr marL="228600" indent="-228600">
              <a:buFont typeface="Courier New" panose="02070309020205020404" pitchFamily="49" charset="0"/>
              <a:buChar char="o"/>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 uri="{C183D7F6-B498-43B3-948B-1728B52AA6E4}">
                <adec:decorative xmlns:adec="http://schemas.microsoft.com/office/drawing/2017/decorative" val="1"/>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26" name="Graphic 25">
            <a:extLst>
              <a:ext uri="{FF2B5EF4-FFF2-40B4-BE49-F238E27FC236}">
                <a16:creationId xmlns:a16="http://schemas.microsoft.com/office/drawing/2014/main" id="{9A083F98-8E0D-14F8-CA40-D0B5AB8037E2}"/>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 uri="{C183D7F6-B498-43B3-948B-1728B52AA6E4}">
                <adec:decorative xmlns:adec="http://schemas.microsoft.com/office/drawing/2017/decorative" val="1"/>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3278188" y="193041"/>
            <a:ext cx="5697456" cy="2175256"/>
          </a:xfrm>
        </p:spPr>
        <p:txBody>
          <a:bodyPr anchor="b" anchorCtr="0"/>
          <a:lstStyle>
            <a:lvl1pPr algn="ctr">
              <a:defRPr sz="2400" cap="all" baseline="0">
                <a:latin typeface="Gill Sans Nova" panose="020B0602020104020203" pitchFamily="34" charset="0"/>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3278188" y="2740025"/>
            <a:ext cx="5688012" cy="2644775"/>
          </a:xfrm>
        </p:spPr>
        <p:txBody>
          <a:bodyPr>
            <a:normAutofit/>
          </a:bodyPr>
          <a:lstStyle>
            <a:lvl1pPr marL="0" indent="0" algn="ctr">
              <a:lnSpc>
                <a:spcPct val="100000"/>
              </a:lnSpc>
              <a:spcBef>
                <a:spcPts val="0"/>
              </a:spcBef>
              <a:buNone/>
              <a:defRPr sz="240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E8B627-27B3-7EDE-7C21-8804F983CCB7}"/>
              </a:ext>
              <a:ext uri="{C183D7F6-B498-43B3-948B-1728B52AA6E4}">
                <adec:decorative xmlns:adec="http://schemas.microsoft.com/office/drawing/2017/decorative" val="1"/>
              </a:ext>
            </a:extLst>
          </p:cNvPr>
          <p:cNvGrpSpPr/>
          <p:nvPr userDrawn="1"/>
        </p:nvGrpSpPr>
        <p:grpSpPr>
          <a:xfrm>
            <a:off x="0" y="1"/>
            <a:ext cx="12192000" cy="6857998"/>
            <a:chOff x="0" y="1"/>
            <a:chExt cx="12192000" cy="6857998"/>
          </a:xfrm>
        </p:grpSpPr>
        <p:sp>
          <p:nvSpPr>
            <p:cNvPr id="28" name="Freeform: Shape 27">
              <a:extLst>
                <a:ext uri="{FF2B5EF4-FFF2-40B4-BE49-F238E27FC236}">
                  <a16:creationId xmlns:a16="http://schemas.microsoft.com/office/drawing/2014/main" id="{B1BA04E2-C77D-D0F1-EC03-2F832DFA5498}"/>
                </a:ext>
                <a:ext uri="{C183D7F6-B498-43B3-948B-1728B52AA6E4}">
                  <adec:decorative xmlns:adec="http://schemas.microsoft.com/office/drawing/2017/decorative" val="1"/>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1" y="82296"/>
            <a:ext cx="11107489" cy="1298448"/>
          </a:xfrm>
        </p:spPr>
        <p:txBody>
          <a:bodyPr anchor="b" anchorCtr="0"/>
          <a:lstStyle>
            <a:lvl1pPr>
              <a:defRPr sz="4800"/>
            </a:lvl1pPr>
          </a:lstStyle>
          <a:p>
            <a:r>
              <a:rPr lang="en-US" dirty="0"/>
              <a:t>click to add title</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hasCustomPrompt="1"/>
          </p:nvPr>
        </p:nvSpPr>
        <p:spPr>
          <a:xfrm>
            <a:off x="67786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hasCustomPrompt="1"/>
          </p:nvPr>
        </p:nvSpPr>
        <p:spPr>
          <a:xfrm>
            <a:off x="3444123"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hasCustomPrompt="1"/>
          </p:nvPr>
        </p:nvSpPr>
        <p:spPr>
          <a:xfrm>
            <a:off x="643493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t">
            <a:noAutofit/>
          </a:bodyPr>
          <a:lstStyle>
            <a:lvl1pPr marL="0" indent="0" algn="ctr">
              <a:buNone/>
              <a:defRPr sz="1800">
                <a:solidFill>
                  <a:schemeClr val="accent1"/>
                </a:solidFill>
              </a:defRPr>
            </a:lvl1pPr>
          </a:lstStyle>
          <a:p>
            <a:r>
              <a:rPr lang="en-US"/>
              <a:t>Click icon to add picture</a:t>
            </a:r>
            <a:endParaRPr lang="en-US" dirty="0"/>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hasCustomPrompt="1"/>
          </p:nvPr>
        </p:nvSpPr>
        <p:spPr>
          <a:xfrm>
            <a:off x="9260401" y="5173735"/>
            <a:ext cx="2423160" cy="376673"/>
          </a:xfrm>
        </p:spPr>
        <p:txBody>
          <a:bodyPr anchor="t" anchorCtr="0">
            <a:normAutofit/>
          </a:bodyPr>
          <a:lstStyle>
            <a:lvl1pPr marL="0" indent="0" algn="ctr">
              <a:lnSpc>
                <a:spcPct val="100000"/>
              </a:lnSpc>
              <a:spcBef>
                <a:spcPts val="0"/>
              </a:spcBef>
              <a:buNone/>
              <a:defRPr sz="1800" b="1" cap="all" baseline="0">
                <a:latin typeface="+mn-lt"/>
              </a:defRPr>
            </a:lvl1pPr>
          </a:lstStyle>
          <a:p>
            <a:pPr lvl="0"/>
            <a:r>
              <a:rPr lang="en-US" dirty="0"/>
              <a:t>Click to add text</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748792"/>
          </a:xfrm>
        </p:spPr>
        <p:txBody>
          <a:bodyPr anchor="t">
            <a:normAutofit/>
          </a:bodyPr>
          <a:lstStyle>
            <a:lvl1pPr marL="0" indent="0" algn="ctr">
              <a:lnSpc>
                <a:spcPct val="100000"/>
              </a:lnSpc>
              <a:spcBef>
                <a:spcPts val="0"/>
              </a:spcBef>
              <a:buNone/>
              <a:defRPr sz="1800" cap="none" baseline="0"/>
            </a:lvl1pPr>
          </a:lstStyle>
          <a:p>
            <a:pPr lvl="0"/>
            <a:r>
              <a:rPr lang="en-US" dirty="0"/>
              <a:t>Click to add text</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a:xfrm>
            <a:off x="1524000" y="124287"/>
            <a:ext cx="9144000" cy="3385676"/>
          </a:xfrm>
        </p:spPr>
        <p:txBody>
          <a:bodyPr/>
          <a:lstStyle/>
          <a:p>
            <a:r>
              <a:rPr lang="en-US" dirty="0"/>
              <a:t>Title: Introduction to Our Website</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a:xfrm>
            <a:off x="1523999" y="3543045"/>
            <a:ext cx="9422167" cy="1534982"/>
          </a:xfrm>
        </p:spPr>
        <p:txBody>
          <a:bodyPr/>
          <a:lstStyle/>
          <a:p>
            <a:r>
              <a:rPr lang="en-US" dirty="0"/>
              <a:t>Star Brand</a:t>
            </a:r>
          </a:p>
          <a:p>
            <a:r>
              <a:rPr lang="en-US" dirty="0"/>
              <a:t>EAT RIGHT FOOD</a:t>
            </a:r>
          </a:p>
          <a:p>
            <a:r>
              <a:rPr lang="en-US" dirty="0"/>
              <a:t>Eat Healthy, it is good for our health.</a:t>
            </a:r>
          </a:p>
        </p:txBody>
      </p:sp>
      <p:pic>
        <p:nvPicPr>
          <p:cNvPr id="5" name="Picture 4">
            <a:extLst>
              <a:ext uri="{FF2B5EF4-FFF2-40B4-BE49-F238E27FC236}">
                <a16:creationId xmlns:a16="http://schemas.microsoft.com/office/drawing/2014/main" id="{8128CBC0-6A46-F60C-490A-D6E9074F4DD1}"/>
              </a:ext>
            </a:extLst>
          </p:cNvPr>
          <p:cNvPicPr>
            <a:picLocks noChangeAspect="1"/>
          </p:cNvPicPr>
          <p:nvPr/>
        </p:nvPicPr>
        <p:blipFill>
          <a:blip r:embed="rId3"/>
          <a:stretch>
            <a:fillRect/>
          </a:stretch>
        </p:blipFill>
        <p:spPr>
          <a:xfrm>
            <a:off x="476087" y="5078027"/>
            <a:ext cx="2095824" cy="1380407"/>
          </a:xfrm>
          <a:prstGeom prst="rect">
            <a:avLst/>
          </a:prstGeom>
        </p:spPr>
      </p:pic>
      <p:sp>
        <p:nvSpPr>
          <p:cNvPr id="9" name="TextBox 8">
            <a:extLst>
              <a:ext uri="{FF2B5EF4-FFF2-40B4-BE49-F238E27FC236}">
                <a16:creationId xmlns:a16="http://schemas.microsoft.com/office/drawing/2014/main" id="{376229F8-30DA-FD52-F1D0-06F02D1CC773}"/>
              </a:ext>
            </a:extLst>
          </p:cNvPr>
          <p:cNvSpPr txBox="1"/>
          <p:nvPr/>
        </p:nvSpPr>
        <p:spPr>
          <a:xfrm>
            <a:off x="1000043" y="6428343"/>
            <a:ext cx="1047912" cy="369332"/>
          </a:xfrm>
          <a:prstGeom prst="rect">
            <a:avLst/>
          </a:prstGeom>
          <a:noFill/>
        </p:spPr>
        <p:txBody>
          <a:bodyPr wrap="square">
            <a:spAutoFit/>
          </a:bodyPr>
          <a:lstStyle/>
          <a:p>
            <a:r>
              <a:rPr lang="en-US" dirty="0"/>
              <a:t>(LOGO)</a:t>
            </a:r>
          </a:p>
        </p:txBody>
      </p:sp>
    </p:spTree>
    <p:extLst>
      <p:ext uri="{BB962C8B-B14F-4D97-AF65-F5344CB8AC3E}">
        <p14:creationId xmlns:p14="http://schemas.microsoft.com/office/powerpoint/2010/main" val="4175365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1DA1A-C92F-5A4B-7028-B6D69E8AC131}"/>
              </a:ext>
            </a:extLst>
          </p:cNvPr>
          <p:cNvSpPr>
            <a:spLocks noGrp="1"/>
          </p:cNvSpPr>
          <p:nvPr>
            <p:ph type="title"/>
          </p:nvPr>
        </p:nvSpPr>
        <p:spPr/>
        <p:txBody>
          <a:bodyPr/>
          <a:lstStyle/>
          <a:p>
            <a:r>
              <a:rPr lang="en-US" dirty="0"/>
              <a:t>Meet the Team</a:t>
            </a:r>
          </a:p>
        </p:txBody>
      </p:sp>
      <p:sp>
        <p:nvSpPr>
          <p:cNvPr id="3" name="Content Placeholder 2">
            <a:extLst>
              <a:ext uri="{FF2B5EF4-FFF2-40B4-BE49-F238E27FC236}">
                <a16:creationId xmlns:a16="http://schemas.microsoft.com/office/drawing/2014/main" id="{F981992F-9F78-C640-FB75-CE25791ADAC8}"/>
              </a:ext>
            </a:extLst>
          </p:cNvPr>
          <p:cNvSpPr>
            <a:spLocks noGrp="1"/>
          </p:cNvSpPr>
          <p:nvPr>
            <p:ph idx="1"/>
          </p:nvPr>
        </p:nvSpPr>
        <p:spPr/>
        <p:txBody>
          <a:bodyPr anchor="ctr">
            <a:normAutofit/>
          </a:bodyPr>
          <a:lstStyle/>
          <a:p>
            <a:pPr algn="just"/>
            <a:r>
              <a:rPr lang="en-US" sz="1800" dirty="0"/>
              <a:t>[NAME : Atta muhammad (Leader)]</a:t>
            </a:r>
          </a:p>
          <a:p>
            <a:pPr algn="just"/>
            <a:r>
              <a:rPr lang="en-US" sz="1800" dirty="0"/>
              <a:t>[Name : </a:t>
            </a:r>
            <a:r>
              <a:rPr lang="en-US" sz="1800" dirty="0" err="1"/>
              <a:t>Aniqa</a:t>
            </a:r>
            <a:r>
              <a:rPr lang="en-US" sz="1800" dirty="0"/>
              <a:t> Tauseef(Member)]</a:t>
            </a:r>
          </a:p>
          <a:p>
            <a:pPr algn="just"/>
            <a:r>
              <a:rPr lang="en-US" sz="1800" dirty="0"/>
              <a:t>[Name : Hassan Ullah(member)]</a:t>
            </a:r>
          </a:p>
        </p:txBody>
      </p:sp>
    </p:spTree>
    <p:extLst>
      <p:ext uri="{BB962C8B-B14F-4D97-AF65-F5344CB8AC3E}">
        <p14:creationId xmlns:p14="http://schemas.microsoft.com/office/powerpoint/2010/main" val="2202882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82296"/>
            <a:ext cx="6502620" cy="1298448"/>
          </a:xfrm>
        </p:spPr>
        <p:txBody>
          <a:bodyPr/>
          <a:lstStyle/>
          <a:p>
            <a:r>
              <a:rPr lang="en-US" sz="3200" dirty="0"/>
              <a:t>Team Member Contributions :-</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947671"/>
            <a:ext cx="4572000" cy="4070729"/>
          </a:xfrm>
        </p:spPr>
        <p:txBody>
          <a:bodyPr/>
          <a:lstStyle/>
          <a:p>
            <a:r>
              <a:rPr lang="en-US" b="1" i="1" u="sng" dirty="0"/>
              <a:t>Our Contributions to the Project:</a:t>
            </a:r>
          </a:p>
          <a:p>
            <a:endParaRPr lang="en-US" dirty="0"/>
          </a:p>
          <a:p>
            <a:pPr marL="285750" indent="-285750">
              <a:buFont typeface="Arial" panose="020B0604020202020204" pitchFamily="34" charset="0"/>
              <a:buChar char="•"/>
            </a:pPr>
            <a:r>
              <a:rPr lang="en-US" sz="1600" b="1" i="1" u="sng" dirty="0"/>
              <a:t>Atta Muhammad</a:t>
            </a:r>
            <a:r>
              <a:rPr lang="en-US" sz="1600" dirty="0"/>
              <a:t>: Developed 85% of the website, Create Developer Guide And User Guide.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u="sng" dirty="0"/>
              <a:t>Hassan</a:t>
            </a:r>
            <a:r>
              <a:rPr lang="en-US" sz="1600" dirty="0"/>
              <a:t> </a:t>
            </a:r>
            <a:r>
              <a:rPr lang="en-US" sz="1600" b="1" i="1" u="sng" dirty="0"/>
              <a:t>Ullah</a:t>
            </a:r>
            <a:r>
              <a:rPr lang="en-US" sz="1600" dirty="0"/>
              <a:t>: Developed 15% of the website, Create Screen Shot And Source Code With Comments.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i="1" u="sng" dirty="0" err="1"/>
              <a:t>Aniqa</a:t>
            </a:r>
            <a:r>
              <a:rPr lang="en-US" sz="1600" dirty="0"/>
              <a:t> </a:t>
            </a:r>
            <a:r>
              <a:rPr lang="en-US" sz="1600" b="1" i="1" u="sng" dirty="0"/>
              <a:t>Tauseef</a:t>
            </a:r>
            <a:r>
              <a:rPr lang="en-US" sz="1600" dirty="0"/>
              <a:t>: Prepared essential documentation And Logo Of Our Website</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xEl>
                                              <p:pRg st="0" end="0"/>
                                            </p:txEl>
                                          </p:spTgt>
                                        </p:tgtEl>
                                        <p:attrNameLst>
                                          <p:attrName>style.visibility</p:attrName>
                                        </p:attrNameLst>
                                      </p:cBhvr>
                                      <p:to>
                                        <p:strVal val="visible"/>
                                      </p:to>
                                    </p:set>
                                    <p:animEffect transition="in" filter="wipe(down)">
                                      <p:cBhvr>
                                        <p:cTn id="12" dur="500"/>
                                        <p:tgtEl>
                                          <p:spTgt spid="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animEffect transition="in" filter="wipe(down)">
                                      <p:cBhvr>
                                        <p:cTn id="17" dur="500"/>
                                        <p:tgtEl>
                                          <p:spTgt spid="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
                                            <p:txEl>
                                              <p:pRg st="4" end="4"/>
                                            </p:txEl>
                                          </p:spTgt>
                                        </p:tgtEl>
                                        <p:attrNameLst>
                                          <p:attrName>style.visibility</p:attrName>
                                        </p:attrNameLst>
                                      </p:cBhvr>
                                      <p:to>
                                        <p:strVal val="visible"/>
                                      </p:to>
                                    </p:set>
                                    <p:animEffect transition="in" filter="wipe(down)">
                                      <p:cBhvr>
                                        <p:cTn id="22" dur="500"/>
                                        <p:tgtEl>
                                          <p:spTgt spid="2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7">
                                            <p:txEl>
                                              <p:pRg st="6" end="6"/>
                                            </p:txEl>
                                          </p:spTgt>
                                        </p:tgtEl>
                                        <p:attrNameLst>
                                          <p:attrName>style.visibility</p:attrName>
                                        </p:attrNameLst>
                                      </p:cBhvr>
                                      <p:to>
                                        <p:strVal val="visible"/>
                                      </p:to>
                                    </p:set>
                                    <p:animEffect transition="in" filter="wipe(down)">
                                      <p:cBhvr>
                                        <p:cTn id="27" dur="500"/>
                                        <p:tgtEl>
                                          <p:spTgt spid="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3278188" y="193041"/>
            <a:ext cx="5697456" cy="2175256"/>
          </a:xfrm>
        </p:spPr>
        <p:txBody>
          <a:bodyPr/>
          <a:lstStyle/>
          <a:p>
            <a:r>
              <a:rPr lang="en-US" dirty="0"/>
              <a:t>Problem Solving</a:t>
            </a:r>
          </a:p>
        </p:txBody>
      </p:sp>
      <p:sp>
        <p:nvSpPr>
          <p:cNvPr id="16" name="Text Placeholder 15">
            <a:extLst>
              <a:ext uri="{FF2B5EF4-FFF2-40B4-BE49-F238E27FC236}">
                <a16:creationId xmlns:a16="http://schemas.microsoft.com/office/drawing/2014/main" id="{BB801EE7-C3C0-5B30-EB9B-2C995032EE99}"/>
              </a:ext>
            </a:extLst>
          </p:cNvPr>
          <p:cNvSpPr>
            <a:spLocks noGrp="1"/>
          </p:cNvSpPr>
          <p:nvPr>
            <p:ph type="body" sz="quarter" idx="13"/>
          </p:nvPr>
        </p:nvSpPr>
        <p:spPr>
          <a:xfrm>
            <a:off x="3278188" y="2740025"/>
            <a:ext cx="5688012" cy="2644775"/>
          </a:xfrm>
        </p:spPr>
        <p:txBody>
          <a:bodyPr>
            <a:normAutofit fontScale="70000" lnSpcReduction="20000"/>
          </a:bodyPr>
          <a:lstStyle/>
          <a:p>
            <a:r>
              <a:rPr lang="en-US" i="1" dirty="0"/>
              <a:t>"We established this website with a singular mission in mind - to offer our customers access to the finest products from the comfort of their own homes. Our platform has been meticulously designed to bring the best of the best directly to your fingertips. What sets us apart is our commitment to delivering a seamless and hassle-free experience. Our website is not just easy to navigate; it's also responsive, adapting effortlessly to various devices, ensuring that you can explore our offerings with ease. With a strong emphasis on speed and user-friendliness, our website is designed to make your online shopping experience swift and enjoyable."</a:t>
            </a:r>
          </a:p>
        </p:txBody>
      </p:sp>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a:xfrm>
            <a:off x="365760" y="6464808"/>
            <a:ext cx="987552" cy="310896"/>
          </a:xfrm>
        </p:spPr>
        <p:txBody>
          <a:bodyPr/>
          <a:lstStyle/>
          <a:p>
            <a:r>
              <a:rPr lang="en-US" dirty="0"/>
              <a:t>20XX</a:t>
            </a:r>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a:xfrm>
            <a:off x="4379976" y="6464808"/>
            <a:ext cx="3438144" cy="310896"/>
          </a:xfrm>
        </p:spPr>
        <p:txBody>
          <a:bodyPr/>
          <a:lstStyle/>
          <a:p>
            <a:r>
              <a:rPr lang="en-US" dirty="0"/>
              <a:t>presentation title</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4</a:t>
            </a:fld>
            <a:endParaRPr lang="en-US" dirty="0"/>
          </a:p>
        </p:txBody>
      </p:sp>
    </p:spTree>
    <p:extLst>
      <p:ext uri="{BB962C8B-B14F-4D97-AF65-F5344CB8AC3E}">
        <p14:creationId xmlns:p14="http://schemas.microsoft.com/office/powerpoint/2010/main" val="1096717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wipe(down)">
                                      <p:cBhvr>
                                        <p:cTn id="1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2995D4-2BDB-DF81-EAF4-6FC6EAC9C1AB}"/>
              </a:ext>
            </a:extLst>
          </p:cNvPr>
          <p:cNvSpPr>
            <a:spLocks noGrp="1"/>
          </p:cNvSpPr>
          <p:nvPr>
            <p:ph type="title"/>
          </p:nvPr>
        </p:nvSpPr>
        <p:spPr/>
        <p:txBody>
          <a:bodyPr/>
          <a:lstStyle/>
          <a:p>
            <a:r>
              <a:rPr lang="en-US" dirty="0"/>
              <a:t>Screenshot Gallery</a:t>
            </a:r>
          </a:p>
        </p:txBody>
      </p:sp>
      <p:sp>
        <p:nvSpPr>
          <p:cNvPr id="9" name="Text Placeholder 8">
            <a:extLst>
              <a:ext uri="{FF2B5EF4-FFF2-40B4-BE49-F238E27FC236}">
                <a16:creationId xmlns:a16="http://schemas.microsoft.com/office/drawing/2014/main" id="{50847391-6343-12DD-F843-B54238D31341}"/>
              </a:ext>
            </a:extLst>
          </p:cNvPr>
          <p:cNvSpPr>
            <a:spLocks noGrp="1"/>
          </p:cNvSpPr>
          <p:nvPr>
            <p:ph type="body" sz="half" idx="2"/>
          </p:nvPr>
        </p:nvSpPr>
        <p:spPr>
          <a:xfrm>
            <a:off x="8952420" y="2399101"/>
            <a:ext cx="3062796" cy="2059797"/>
          </a:xfrm>
        </p:spPr>
        <p:txBody>
          <a:bodyPr anchor="ctr">
            <a:normAutofit/>
          </a:bodyPr>
          <a:lstStyle/>
          <a:p>
            <a:pPr algn="ctr"/>
            <a:r>
              <a:rPr lang="en-US" sz="4400" b="1" i="1" u="sng" dirty="0">
                <a:solidFill>
                  <a:schemeClr val="bg1">
                    <a:lumMod val="95000"/>
                  </a:schemeClr>
                </a:solidFill>
              </a:rPr>
              <a:t>HOME PAGE</a:t>
            </a:r>
          </a:p>
        </p:txBody>
      </p:sp>
      <p:sp>
        <p:nvSpPr>
          <p:cNvPr id="6" name="Slide Number Placeholder 5">
            <a:extLst>
              <a:ext uri="{FF2B5EF4-FFF2-40B4-BE49-F238E27FC236}">
                <a16:creationId xmlns:a16="http://schemas.microsoft.com/office/drawing/2014/main" id="{F2CB80F9-5161-3581-AAD8-771657D76091}"/>
              </a:ext>
            </a:extLst>
          </p:cNvPr>
          <p:cNvSpPr>
            <a:spLocks noGrp="1"/>
          </p:cNvSpPr>
          <p:nvPr>
            <p:ph type="sldNum" sz="quarter" idx="12"/>
          </p:nvPr>
        </p:nvSpPr>
        <p:spPr/>
        <p:txBody>
          <a:bodyPr/>
          <a:lstStyle/>
          <a:p>
            <a:fld id="{58FB4751-880F-D840-AAA9-3A15815CC996}" type="slidenum">
              <a:rPr lang="en-US" smtClean="0"/>
              <a:t>5</a:t>
            </a:fld>
            <a:endParaRPr lang="en-US" dirty="0"/>
          </a:p>
        </p:txBody>
      </p:sp>
      <p:pic>
        <p:nvPicPr>
          <p:cNvPr id="23" name="Picture 22">
            <a:extLst>
              <a:ext uri="{FF2B5EF4-FFF2-40B4-BE49-F238E27FC236}">
                <a16:creationId xmlns:a16="http://schemas.microsoft.com/office/drawing/2014/main" id="{C8A256F0-DA24-68D3-692F-2DC3825C7488}"/>
              </a:ext>
            </a:extLst>
          </p:cNvPr>
          <p:cNvPicPr>
            <a:picLocks noChangeAspect="1"/>
          </p:cNvPicPr>
          <p:nvPr/>
        </p:nvPicPr>
        <p:blipFill>
          <a:blip r:embed="rId2"/>
          <a:stretch>
            <a:fillRect/>
          </a:stretch>
        </p:blipFill>
        <p:spPr>
          <a:xfrm>
            <a:off x="363646" y="2024288"/>
            <a:ext cx="2559221" cy="1298448"/>
          </a:xfrm>
          <a:prstGeom prst="rect">
            <a:avLst/>
          </a:prstGeom>
        </p:spPr>
      </p:pic>
      <p:pic>
        <p:nvPicPr>
          <p:cNvPr id="25" name="Picture 24">
            <a:extLst>
              <a:ext uri="{FF2B5EF4-FFF2-40B4-BE49-F238E27FC236}">
                <a16:creationId xmlns:a16="http://schemas.microsoft.com/office/drawing/2014/main" id="{6BB897B6-DBD4-BBE4-2E76-099E0DF6F2E3}"/>
              </a:ext>
            </a:extLst>
          </p:cNvPr>
          <p:cNvPicPr>
            <a:picLocks noChangeAspect="1"/>
          </p:cNvPicPr>
          <p:nvPr/>
        </p:nvPicPr>
        <p:blipFill>
          <a:blip r:embed="rId3"/>
          <a:stretch>
            <a:fillRect/>
          </a:stretch>
        </p:blipFill>
        <p:spPr>
          <a:xfrm>
            <a:off x="3099710" y="2024288"/>
            <a:ext cx="2568493" cy="1298448"/>
          </a:xfrm>
          <a:prstGeom prst="rect">
            <a:avLst/>
          </a:prstGeom>
        </p:spPr>
      </p:pic>
      <p:pic>
        <p:nvPicPr>
          <p:cNvPr id="27" name="Picture 26">
            <a:extLst>
              <a:ext uri="{FF2B5EF4-FFF2-40B4-BE49-F238E27FC236}">
                <a16:creationId xmlns:a16="http://schemas.microsoft.com/office/drawing/2014/main" id="{7CD8BD9A-5C37-4880-9551-D26C53564BC0}"/>
              </a:ext>
            </a:extLst>
          </p:cNvPr>
          <p:cNvPicPr>
            <a:picLocks noChangeAspect="1"/>
          </p:cNvPicPr>
          <p:nvPr/>
        </p:nvPicPr>
        <p:blipFill>
          <a:blip r:embed="rId4"/>
          <a:stretch>
            <a:fillRect/>
          </a:stretch>
        </p:blipFill>
        <p:spPr>
          <a:xfrm>
            <a:off x="5845046" y="2024288"/>
            <a:ext cx="2553883" cy="1298448"/>
          </a:xfrm>
          <a:prstGeom prst="rect">
            <a:avLst/>
          </a:prstGeom>
        </p:spPr>
      </p:pic>
      <p:pic>
        <p:nvPicPr>
          <p:cNvPr id="29" name="Picture 28">
            <a:extLst>
              <a:ext uri="{FF2B5EF4-FFF2-40B4-BE49-F238E27FC236}">
                <a16:creationId xmlns:a16="http://schemas.microsoft.com/office/drawing/2014/main" id="{FE8E0EBE-86EA-507C-AD48-89D15B3D45DD}"/>
              </a:ext>
            </a:extLst>
          </p:cNvPr>
          <p:cNvPicPr>
            <a:picLocks noChangeAspect="1"/>
          </p:cNvPicPr>
          <p:nvPr/>
        </p:nvPicPr>
        <p:blipFill>
          <a:blip r:embed="rId5"/>
          <a:stretch>
            <a:fillRect/>
          </a:stretch>
        </p:blipFill>
        <p:spPr>
          <a:xfrm>
            <a:off x="363646" y="3622268"/>
            <a:ext cx="2565820" cy="1298448"/>
          </a:xfrm>
          <a:prstGeom prst="rect">
            <a:avLst/>
          </a:prstGeom>
        </p:spPr>
      </p:pic>
      <p:pic>
        <p:nvPicPr>
          <p:cNvPr id="31" name="Picture 30">
            <a:extLst>
              <a:ext uri="{FF2B5EF4-FFF2-40B4-BE49-F238E27FC236}">
                <a16:creationId xmlns:a16="http://schemas.microsoft.com/office/drawing/2014/main" id="{B7CD36EA-D5B5-F982-502C-BDDD9143C593}"/>
              </a:ext>
            </a:extLst>
          </p:cNvPr>
          <p:cNvPicPr>
            <a:picLocks noChangeAspect="1"/>
          </p:cNvPicPr>
          <p:nvPr/>
        </p:nvPicPr>
        <p:blipFill>
          <a:blip r:embed="rId6"/>
          <a:stretch>
            <a:fillRect/>
          </a:stretch>
        </p:blipFill>
        <p:spPr>
          <a:xfrm>
            <a:off x="3099710" y="3622267"/>
            <a:ext cx="2560531" cy="1298449"/>
          </a:xfrm>
          <a:prstGeom prst="rect">
            <a:avLst/>
          </a:prstGeom>
        </p:spPr>
      </p:pic>
      <p:pic>
        <p:nvPicPr>
          <p:cNvPr id="33" name="Picture 32">
            <a:extLst>
              <a:ext uri="{FF2B5EF4-FFF2-40B4-BE49-F238E27FC236}">
                <a16:creationId xmlns:a16="http://schemas.microsoft.com/office/drawing/2014/main" id="{897B101E-A7C7-7DF3-3B9E-C8C407B7C7AD}"/>
              </a:ext>
            </a:extLst>
          </p:cNvPr>
          <p:cNvPicPr>
            <a:picLocks noChangeAspect="1"/>
          </p:cNvPicPr>
          <p:nvPr/>
        </p:nvPicPr>
        <p:blipFill>
          <a:blip r:embed="rId7"/>
          <a:stretch>
            <a:fillRect/>
          </a:stretch>
        </p:blipFill>
        <p:spPr>
          <a:xfrm>
            <a:off x="5845046" y="3622268"/>
            <a:ext cx="2565884" cy="1298448"/>
          </a:xfrm>
          <a:prstGeom prst="rect">
            <a:avLst/>
          </a:prstGeom>
        </p:spPr>
      </p:pic>
    </p:spTree>
    <p:extLst>
      <p:ext uri="{BB962C8B-B14F-4D97-AF65-F5344CB8AC3E}">
        <p14:creationId xmlns:p14="http://schemas.microsoft.com/office/powerpoint/2010/main" val="3264417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000"/>
                                        <p:tgtEl>
                                          <p:spTgt spid="29"/>
                                        </p:tgtEl>
                                      </p:cBhvr>
                                    </p:animEffect>
                                    <p:anim calcmode="lin" valueType="num">
                                      <p:cBhvr>
                                        <p:cTn id="33" dur="1000" fill="hold"/>
                                        <p:tgtEl>
                                          <p:spTgt spid="29"/>
                                        </p:tgtEl>
                                        <p:attrNameLst>
                                          <p:attrName>ppt_x</p:attrName>
                                        </p:attrNameLst>
                                      </p:cBhvr>
                                      <p:tavLst>
                                        <p:tav tm="0">
                                          <p:val>
                                            <p:strVal val="#ppt_x"/>
                                          </p:val>
                                        </p:tav>
                                        <p:tav tm="100000">
                                          <p:val>
                                            <p:strVal val="#ppt_x"/>
                                          </p:val>
                                        </p:tav>
                                      </p:tavLst>
                                    </p:anim>
                                    <p:anim calcmode="lin" valueType="num">
                                      <p:cBhvr>
                                        <p:cTn id="34" dur="1000" fill="hold"/>
                                        <p:tgtEl>
                                          <p:spTgt spid="2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1000"/>
                                        <p:tgtEl>
                                          <p:spTgt spid="33"/>
                                        </p:tgtEl>
                                      </p:cBhvr>
                                    </p:animEffect>
                                    <p:anim calcmode="lin" valueType="num">
                                      <p:cBhvr>
                                        <p:cTn id="43" dur="1000" fill="hold"/>
                                        <p:tgtEl>
                                          <p:spTgt spid="33"/>
                                        </p:tgtEl>
                                        <p:attrNameLst>
                                          <p:attrName>ppt_x</p:attrName>
                                        </p:attrNameLst>
                                      </p:cBhvr>
                                      <p:tavLst>
                                        <p:tav tm="0">
                                          <p:val>
                                            <p:strVal val="#ppt_x"/>
                                          </p:val>
                                        </p:tav>
                                        <p:tav tm="100000">
                                          <p:val>
                                            <p:strVal val="#ppt_x"/>
                                          </p:val>
                                        </p:tav>
                                      </p:tavLst>
                                    </p:anim>
                                    <p:anim calcmode="lin" valueType="num">
                                      <p:cBhvr>
                                        <p:cTn id="4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2995D4-2BDB-DF81-EAF4-6FC6EAC9C1AB}"/>
              </a:ext>
            </a:extLst>
          </p:cNvPr>
          <p:cNvSpPr>
            <a:spLocks noGrp="1"/>
          </p:cNvSpPr>
          <p:nvPr>
            <p:ph type="title"/>
          </p:nvPr>
        </p:nvSpPr>
        <p:spPr/>
        <p:txBody>
          <a:bodyPr/>
          <a:lstStyle/>
          <a:p>
            <a:r>
              <a:rPr lang="en-US" dirty="0"/>
              <a:t>Testimonials</a:t>
            </a:r>
          </a:p>
        </p:txBody>
      </p:sp>
      <p:sp>
        <p:nvSpPr>
          <p:cNvPr id="9" name="Text Placeholder 8">
            <a:extLst>
              <a:ext uri="{FF2B5EF4-FFF2-40B4-BE49-F238E27FC236}">
                <a16:creationId xmlns:a16="http://schemas.microsoft.com/office/drawing/2014/main" id="{50847391-6343-12DD-F843-B54238D31341}"/>
              </a:ext>
            </a:extLst>
          </p:cNvPr>
          <p:cNvSpPr>
            <a:spLocks noGrp="1"/>
          </p:cNvSpPr>
          <p:nvPr>
            <p:ph type="body" sz="half" idx="2"/>
          </p:nvPr>
        </p:nvSpPr>
        <p:spPr>
          <a:xfrm>
            <a:off x="8952420" y="2399101"/>
            <a:ext cx="3062796" cy="2059797"/>
          </a:xfrm>
        </p:spPr>
        <p:txBody>
          <a:bodyPr anchor="ctr">
            <a:normAutofit/>
          </a:bodyPr>
          <a:lstStyle/>
          <a:p>
            <a:pPr algn="ctr"/>
            <a:r>
              <a:rPr lang="en-US" sz="4000" b="1" i="1" u="sng" dirty="0">
                <a:solidFill>
                  <a:schemeClr val="bg1">
                    <a:lumMod val="95000"/>
                  </a:schemeClr>
                </a:solidFill>
              </a:rPr>
              <a:t>OUR REVIEWS</a:t>
            </a:r>
          </a:p>
        </p:txBody>
      </p:sp>
      <p:sp>
        <p:nvSpPr>
          <p:cNvPr id="6" name="Slide Number Placeholder 5">
            <a:extLst>
              <a:ext uri="{FF2B5EF4-FFF2-40B4-BE49-F238E27FC236}">
                <a16:creationId xmlns:a16="http://schemas.microsoft.com/office/drawing/2014/main" id="{F2CB80F9-5161-3581-AAD8-771657D76091}"/>
              </a:ext>
            </a:extLst>
          </p:cNvPr>
          <p:cNvSpPr>
            <a:spLocks noGrp="1"/>
          </p:cNvSpPr>
          <p:nvPr>
            <p:ph type="sldNum" sz="quarter" idx="12"/>
          </p:nvPr>
        </p:nvSpPr>
        <p:spPr/>
        <p:txBody>
          <a:bodyPr/>
          <a:lstStyle/>
          <a:p>
            <a:fld id="{58FB4751-880F-D840-AAA9-3A15815CC996}" type="slidenum">
              <a:rPr lang="en-US" smtClean="0"/>
              <a:t>6</a:t>
            </a:fld>
            <a:endParaRPr lang="en-US" dirty="0"/>
          </a:p>
        </p:txBody>
      </p:sp>
      <p:pic>
        <p:nvPicPr>
          <p:cNvPr id="3" name="Picture 2">
            <a:extLst>
              <a:ext uri="{FF2B5EF4-FFF2-40B4-BE49-F238E27FC236}">
                <a16:creationId xmlns:a16="http://schemas.microsoft.com/office/drawing/2014/main" id="{6D2589D4-6D43-5107-1253-D12737DF2E51}"/>
              </a:ext>
            </a:extLst>
          </p:cNvPr>
          <p:cNvPicPr>
            <a:picLocks noChangeAspect="1"/>
          </p:cNvPicPr>
          <p:nvPr/>
        </p:nvPicPr>
        <p:blipFill>
          <a:blip r:embed="rId2"/>
          <a:stretch>
            <a:fillRect/>
          </a:stretch>
        </p:blipFill>
        <p:spPr>
          <a:xfrm>
            <a:off x="404028" y="3647875"/>
            <a:ext cx="4294198" cy="2166260"/>
          </a:xfrm>
          <a:prstGeom prst="rect">
            <a:avLst/>
          </a:prstGeom>
        </p:spPr>
      </p:pic>
      <p:pic>
        <p:nvPicPr>
          <p:cNvPr id="5" name="Picture 4">
            <a:extLst>
              <a:ext uri="{FF2B5EF4-FFF2-40B4-BE49-F238E27FC236}">
                <a16:creationId xmlns:a16="http://schemas.microsoft.com/office/drawing/2014/main" id="{4AF13462-C234-FE5B-447C-F2732CC71D63}"/>
              </a:ext>
            </a:extLst>
          </p:cNvPr>
          <p:cNvPicPr>
            <a:picLocks noChangeAspect="1"/>
          </p:cNvPicPr>
          <p:nvPr/>
        </p:nvPicPr>
        <p:blipFill>
          <a:blip r:embed="rId3"/>
          <a:stretch>
            <a:fillRect/>
          </a:stretch>
        </p:blipFill>
        <p:spPr>
          <a:xfrm>
            <a:off x="4698226" y="1481615"/>
            <a:ext cx="4254194" cy="2166260"/>
          </a:xfrm>
          <a:prstGeom prst="rect">
            <a:avLst/>
          </a:prstGeom>
        </p:spPr>
      </p:pic>
    </p:spTree>
    <p:extLst>
      <p:ext uri="{BB962C8B-B14F-4D97-AF65-F5344CB8AC3E}">
        <p14:creationId xmlns:p14="http://schemas.microsoft.com/office/powerpoint/2010/main" val="448773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a:xfrm>
            <a:off x="1524000" y="417443"/>
            <a:ext cx="9144000" cy="3140589"/>
          </a:xfrm>
        </p:spPr>
        <p:txBody>
          <a:bodyPr/>
          <a:lstStyle/>
          <a:p>
            <a:r>
              <a:rPr lang="en-US" dirty="0"/>
              <a:t>Thank You For Watching My Presentation </a:t>
            </a:r>
          </a:p>
        </p:txBody>
      </p:sp>
      <p:sp>
        <p:nvSpPr>
          <p:cNvPr id="3" name="Subtitle 2">
            <a:extLst>
              <a:ext uri="{FF2B5EF4-FFF2-40B4-BE49-F238E27FC236}">
                <a16:creationId xmlns:a16="http://schemas.microsoft.com/office/drawing/2014/main" id="{FF07BEBE-18E8-4025-FF6F-EC0130CB4F22}"/>
              </a:ext>
            </a:extLst>
          </p:cNvPr>
          <p:cNvSpPr>
            <a:spLocks noGrp="1"/>
          </p:cNvSpPr>
          <p:nvPr>
            <p:ph type="subTitle" idx="1"/>
          </p:nvPr>
        </p:nvSpPr>
        <p:spPr>
          <a:xfrm>
            <a:off x="1524000" y="3602037"/>
            <a:ext cx="9144000" cy="2297317"/>
          </a:xfrm>
        </p:spPr>
        <p:txBody>
          <a:bodyPr anchor="ctr">
            <a:normAutofit/>
          </a:bodyPr>
          <a:lstStyle/>
          <a:p>
            <a:r>
              <a:rPr lang="en-US" sz="3600" dirty="0"/>
              <a:t>I Hope You Like It</a:t>
            </a:r>
          </a:p>
        </p:txBody>
      </p:sp>
    </p:spTree>
    <p:extLst>
      <p:ext uri="{BB962C8B-B14F-4D97-AF65-F5344CB8AC3E}">
        <p14:creationId xmlns:p14="http://schemas.microsoft.com/office/powerpoint/2010/main" val="25779363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ganic design_Win32_KB_V6" id="{0A75CF2D-5513-4203-B889-4E35922CAA18}" vid="{558CD83A-42C3-4B6E-BEA4-8AB2EDB7E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045A1F-0CAB-4A4D-BBD1-9392B0D973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A7715FD-652A-4047-8371-A257197001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808716-392B-45C4-A28C-4D1FA08120D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{C4E74751-79F0-473A-8490-579104DCF2E3}tf11964407_win32</Template>
  <TotalTime>40</TotalTime>
  <Words>250</Words>
  <Application>Microsoft Office PowerPoint</Application>
  <PresentationFormat>Widescreen</PresentationFormat>
  <Paragraphs>32</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Courier New</vt:lpstr>
      <vt:lpstr>Gill Sans Nova</vt:lpstr>
      <vt:lpstr>Gill Sans Nova Light</vt:lpstr>
      <vt:lpstr>Sagona Book</vt:lpstr>
      <vt:lpstr>Custom</vt:lpstr>
      <vt:lpstr>Title: Introduction to Our Website</vt:lpstr>
      <vt:lpstr>Meet the Team</vt:lpstr>
      <vt:lpstr>Team Member Contributions :-</vt:lpstr>
      <vt:lpstr>Problem Solving</vt:lpstr>
      <vt:lpstr>Screenshot Gallery</vt:lpstr>
      <vt:lpstr>Testimonials</vt:lpstr>
      <vt:lpstr>Thank You For Watching My Presentation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Introduction to Our Website</dc:title>
  <dc:creator>atta muhammad</dc:creator>
  <cp:lastModifiedBy>atta muhammad</cp:lastModifiedBy>
  <cp:revision>1</cp:revision>
  <dcterms:created xsi:type="dcterms:W3CDTF">2023-10-18T14:44:56Z</dcterms:created>
  <dcterms:modified xsi:type="dcterms:W3CDTF">2023-10-18T15:25:25Z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